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04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63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15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26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74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2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21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95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92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21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7020F-1413-D449-B05E-ED140D34290E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D1DF-07AC-B04C-8027-D44E23A6F7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54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Prioritized</a:t>
            </a:r>
            <a:r>
              <a:rPr lang="fr-FR" dirty="0" smtClean="0"/>
              <a:t> </a:t>
            </a:r>
            <a:r>
              <a:rPr lang="fr-FR" smtClean="0"/>
              <a:t>payload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5708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P0 Radio Science 		Tidal forcing	</a:t>
            </a:r>
          </a:p>
          <a:p>
            <a:pPr marL="0" indent="0">
              <a:buNone/>
            </a:pPr>
            <a:r>
              <a:rPr lang="fr-FR" dirty="0" smtClean="0"/>
              <a:t>P1 MAG					</a:t>
            </a:r>
            <a:r>
              <a:rPr lang="fr-FR" dirty="0" err="1" smtClean="0"/>
              <a:t>Magnetospheric</a:t>
            </a:r>
            <a:r>
              <a:rPr lang="fr-FR" dirty="0" smtClean="0"/>
              <a:t> forcing</a:t>
            </a:r>
          </a:p>
          <a:p>
            <a:pPr marL="0" indent="0">
              <a:buNone/>
            </a:pPr>
            <a:r>
              <a:rPr lang="fr-FR" dirty="0" smtClean="0"/>
              <a:t>P1 IMS + ELS			</a:t>
            </a:r>
            <a:r>
              <a:rPr lang="fr-FR" dirty="0" err="1" smtClean="0"/>
              <a:t>Magnetospheric</a:t>
            </a:r>
            <a:r>
              <a:rPr lang="fr-FR" dirty="0" smtClean="0"/>
              <a:t> forcing</a:t>
            </a:r>
          </a:p>
          <a:p>
            <a:pPr marL="0" indent="0">
              <a:buNone/>
            </a:pPr>
            <a:r>
              <a:rPr lang="fr-FR" dirty="0" smtClean="0"/>
              <a:t>P2 Laser </a:t>
            </a:r>
            <a:r>
              <a:rPr lang="fr-FR" dirty="0" err="1" smtClean="0"/>
              <a:t>Altimeter</a:t>
            </a:r>
            <a:r>
              <a:rPr lang="fr-FR" dirty="0" smtClean="0"/>
              <a:t> 	Tidal forcing</a:t>
            </a:r>
          </a:p>
          <a:p>
            <a:pPr marL="0" indent="0">
              <a:buNone/>
            </a:pPr>
            <a:r>
              <a:rPr lang="fr-FR" dirty="0" smtClean="0"/>
              <a:t>P3 (I)NMS				</a:t>
            </a:r>
            <a:r>
              <a:rPr lang="fr-FR" dirty="0" err="1" smtClean="0"/>
              <a:t>Exosphere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P3	</a:t>
            </a:r>
            <a:r>
              <a:rPr lang="fr-FR" dirty="0" err="1" smtClean="0"/>
              <a:t>Dust</a:t>
            </a:r>
            <a:r>
              <a:rPr lang="fr-FR" dirty="0" smtClean="0"/>
              <a:t> Analyzer	 	</a:t>
            </a:r>
            <a:r>
              <a:rPr lang="fr-FR" dirty="0" err="1" smtClean="0"/>
              <a:t>Exosphere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Navigation camera and engineering radiation monitor </a:t>
            </a:r>
            <a:r>
              <a:rPr lang="fr-FR" dirty="0" err="1" smtClean="0"/>
              <a:t>at</a:t>
            </a:r>
            <a:r>
              <a:rPr lang="fr-FR" dirty="0" smtClean="0"/>
              <a:t> minimum				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43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Présentation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Prioritized payload</vt:lpstr>
    </vt:vector>
  </TitlesOfParts>
  <Company>irap/cnrs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Prioritized payload</dc:title>
  <dc:creator>nicolas andre</dc:creator>
  <cp:lastModifiedBy>nicolas andre</cp:lastModifiedBy>
  <cp:revision>1</cp:revision>
  <dcterms:created xsi:type="dcterms:W3CDTF">2016-09-12T11:55:09Z</dcterms:created>
  <dcterms:modified xsi:type="dcterms:W3CDTF">2016-09-12T11:55:34Z</dcterms:modified>
</cp:coreProperties>
</file>