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0A0D-5CBF-4C0C-AD35-6B5B7F9469EB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EEAF-23AD-4FA8-A45A-87D4D9F319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51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0A0D-5CBF-4C0C-AD35-6B5B7F9469EB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EEAF-23AD-4FA8-A45A-87D4D9F319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56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0A0D-5CBF-4C0C-AD35-6B5B7F9469EB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EEAF-23AD-4FA8-A45A-87D4D9F319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42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0A0D-5CBF-4C0C-AD35-6B5B7F9469EB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EEAF-23AD-4FA8-A45A-87D4D9F319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98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0A0D-5CBF-4C0C-AD35-6B5B7F9469EB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EEAF-23AD-4FA8-A45A-87D4D9F319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55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0A0D-5CBF-4C0C-AD35-6B5B7F9469EB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EEAF-23AD-4FA8-A45A-87D4D9F319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48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0A0D-5CBF-4C0C-AD35-6B5B7F9469EB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EEAF-23AD-4FA8-A45A-87D4D9F319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20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0A0D-5CBF-4C0C-AD35-6B5B7F9469EB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EEAF-23AD-4FA8-A45A-87D4D9F319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74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0A0D-5CBF-4C0C-AD35-6B5B7F9469EB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EEAF-23AD-4FA8-A45A-87D4D9F319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38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0A0D-5CBF-4C0C-AD35-6B5B7F9469EB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EEAF-23AD-4FA8-A45A-87D4D9F319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72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0A0D-5CBF-4C0C-AD35-6B5B7F9469EB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EEAF-23AD-4FA8-A45A-87D4D9F319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79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0A0D-5CBF-4C0C-AD35-6B5B7F9469EB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4EEAF-23AD-4FA8-A45A-87D4D9F319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15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Europa Initiative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Sketch for a </a:t>
            </a:r>
            <a:r>
              <a:rPr lang="fr-FR" dirty="0" err="1" smtClean="0"/>
              <a:t>telecoms</a:t>
            </a:r>
            <a:r>
              <a:rPr lang="fr-FR" dirty="0" smtClean="0"/>
              <a:t> system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492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740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Thanks</a:t>
            </a:r>
            <a:r>
              <a:rPr lang="fr-FR" dirty="0" smtClean="0"/>
              <a:t> for </a:t>
            </a:r>
            <a:r>
              <a:rPr lang="fr-FR" dirty="0" err="1" smtClean="0"/>
              <a:t>your</a:t>
            </a:r>
            <a:r>
              <a:rPr lang="fr-FR" dirty="0" smtClean="0"/>
              <a:t> attention!</a:t>
            </a:r>
            <a:br>
              <a:rPr lang="fr-FR" dirty="0" smtClean="0"/>
            </a:br>
            <a:r>
              <a:rPr lang="fr-FR" dirty="0" err="1" smtClean="0"/>
              <a:t>Any</a:t>
            </a:r>
            <a:r>
              <a:rPr lang="fr-FR" dirty="0" smtClean="0"/>
              <a:t> question?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19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Telecoms</a:t>
            </a:r>
            <a:r>
              <a:rPr lang="fr-FR" dirty="0" smtClean="0"/>
              <a:t> system </a:t>
            </a:r>
            <a:r>
              <a:rPr lang="fr-FR" dirty="0" err="1" smtClean="0"/>
              <a:t>functions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NASA mission phases :</a:t>
            </a:r>
          </a:p>
          <a:p>
            <a:pPr lvl="1"/>
            <a:r>
              <a:rPr lang="fr-FR" dirty="0" smtClean="0"/>
              <a:t>Cruise &amp; insertion phases : </a:t>
            </a:r>
            <a:r>
              <a:rPr lang="fr-FR" dirty="0" err="1" smtClean="0"/>
              <a:t>comms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Earth</a:t>
            </a:r>
            <a:endParaRPr lang="fr-FR" dirty="0" smtClean="0"/>
          </a:p>
          <a:p>
            <a:pPr lvl="1"/>
            <a:r>
              <a:rPr lang="fr-FR" dirty="0" smtClean="0"/>
              <a:t>Relay for </a:t>
            </a:r>
            <a:r>
              <a:rPr lang="fr-FR" dirty="0" err="1" smtClean="0"/>
              <a:t>lander</a:t>
            </a:r>
            <a:r>
              <a:rPr lang="fr-FR" dirty="0" smtClean="0"/>
              <a:t> :</a:t>
            </a:r>
          </a:p>
          <a:p>
            <a:pPr lvl="2"/>
            <a:r>
              <a:rPr lang="fr-FR" dirty="0" err="1" smtClean="0"/>
              <a:t>Comms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Earth</a:t>
            </a:r>
            <a:endParaRPr lang="fr-FR" dirty="0" smtClean="0"/>
          </a:p>
          <a:p>
            <a:pPr lvl="2"/>
            <a:r>
              <a:rPr lang="fr-FR" dirty="0" err="1" smtClean="0"/>
              <a:t>Proximity</a:t>
            </a:r>
            <a:r>
              <a:rPr lang="fr-FR" dirty="0" smtClean="0"/>
              <a:t> </a:t>
            </a:r>
            <a:r>
              <a:rPr lang="fr-FR" dirty="0" err="1" smtClean="0"/>
              <a:t>link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lander</a:t>
            </a:r>
            <a:endParaRPr lang="fr-FR" dirty="0"/>
          </a:p>
          <a:p>
            <a:r>
              <a:rPr lang="fr-FR" dirty="0" err="1" smtClean="0"/>
              <a:t>Complementary</a:t>
            </a:r>
            <a:r>
              <a:rPr lang="fr-FR" dirty="0" smtClean="0"/>
              <a:t> orbital mission</a:t>
            </a:r>
          </a:p>
          <a:p>
            <a:pPr lvl="1"/>
            <a:r>
              <a:rPr lang="fr-FR" dirty="0" smtClean="0"/>
              <a:t>Probe </a:t>
            </a:r>
            <a:r>
              <a:rPr lang="fr-FR" dirty="0" err="1" smtClean="0"/>
              <a:t>comms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Earth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720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Telecoms</a:t>
            </a:r>
            <a:r>
              <a:rPr lang="fr-FR" dirty="0" smtClean="0"/>
              <a:t> system </a:t>
            </a:r>
            <a:r>
              <a:rPr lang="fr-FR" dirty="0" err="1" smtClean="0"/>
              <a:t>elements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Orbiter </a:t>
            </a:r>
            <a:r>
              <a:rPr lang="fr-FR" dirty="0" err="1" smtClean="0"/>
              <a:t>equipments</a:t>
            </a:r>
            <a:endParaRPr lang="fr-FR" dirty="0" smtClean="0"/>
          </a:p>
          <a:p>
            <a:pPr lvl="1"/>
            <a:r>
              <a:rPr lang="fr-FR" dirty="0" smtClean="0"/>
              <a:t>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designed</a:t>
            </a:r>
            <a:endParaRPr lang="fr-FR" dirty="0" smtClean="0"/>
          </a:p>
          <a:p>
            <a:pPr lvl="1"/>
            <a:r>
              <a:rPr lang="fr-FR" dirty="0" smtClean="0"/>
              <a:t>To </a:t>
            </a:r>
            <a:r>
              <a:rPr lang="fr-FR" dirty="0" err="1" smtClean="0"/>
              <a:t>cope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:</a:t>
            </a:r>
          </a:p>
          <a:p>
            <a:r>
              <a:rPr lang="fr-FR" dirty="0" smtClean="0"/>
              <a:t>Lander </a:t>
            </a:r>
            <a:r>
              <a:rPr lang="fr-FR" dirty="0" err="1" smtClean="0"/>
              <a:t>equipments</a:t>
            </a:r>
            <a:endParaRPr lang="fr-FR" dirty="0" smtClean="0"/>
          </a:p>
          <a:p>
            <a:pPr lvl="1"/>
            <a:r>
              <a:rPr lang="fr-FR" dirty="0" smtClean="0"/>
              <a:t>JPL-</a:t>
            </a:r>
            <a:r>
              <a:rPr lang="fr-FR" dirty="0" err="1" smtClean="0"/>
              <a:t>designed</a:t>
            </a:r>
            <a:endParaRPr lang="fr-FR" dirty="0" smtClean="0"/>
          </a:p>
          <a:p>
            <a:r>
              <a:rPr lang="fr-FR" dirty="0" err="1" smtClean="0"/>
              <a:t>Earth</a:t>
            </a:r>
            <a:r>
              <a:rPr lang="fr-FR" dirty="0" smtClean="0"/>
              <a:t> </a:t>
            </a:r>
            <a:r>
              <a:rPr lang="fr-FR" dirty="0" err="1" smtClean="0"/>
              <a:t>ground</a:t>
            </a:r>
            <a:r>
              <a:rPr lang="fr-FR" dirty="0" smtClean="0"/>
              <a:t> segment</a:t>
            </a:r>
          </a:p>
          <a:p>
            <a:pPr lvl="1"/>
            <a:r>
              <a:rPr lang="fr-FR" dirty="0" smtClean="0"/>
              <a:t>NASA DSN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786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Concept for </a:t>
            </a:r>
            <a:r>
              <a:rPr lang="fr-FR" dirty="0" smtClean="0"/>
              <a:t>orbiter/</a:t>
            </a:r>
            <a:r>
              <a:rPr lang="fr-FR" dirty="0" err="1" smtClean="0"/>
              <a:t>Earth</a:t>
            </a:r>
            <a:r>
              <a:rPr lang="fr-FR" dirty="0" smtClean="0"/>
              <a:t> </a:t>
            </a:r>
            <a:r>
              <a:rPr lang="fr-FR" dirty="0" err="1" smtClean="0"/>
              <a:t>comms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fr-FR" dirty="0" err="1" smtClean="0"/>
              <a:t>Proposed</a:t>
            </a:r>
            <a:r>
              <a:rPr lang="fr-FR" dirty="0" smtClean="0"/>
              <a:t> concept : </a:t>
            </a:r>
            <a:r>
              <a:rPr lang="fr-FR" dirty="0" err="1" smtClean="0"/>
              <a:t>Juno-like</a:t>
            </a:r>
            <a:r>
              <a:rPr lang="fr-FR" dirty="0" smtClean="0"/>
              <a:t> and DSN-compatible</a:t>
            </a:r>
          </a:p>
          <a:p>
            <a:r>
              <a:rPr lang="fr-FR" dirty="0" smtClean="0"/>
              <a:t>X-band 2-ways </a:t>
            </a:r>
            <a:r>
              <a:rPr lang="fr-FR" dirty="0" err="1" smtClean="0"/>
              <a:t>link</a:t>
            </a:r>
            <a:r>
              <a:rPr lang="fr-FR" dirty="0" smtClean="0"/>
              <a:t> for :</a:t>
            </a:r>
          </a:p>
          <a:p>
            <a:pPr lvl="1"/>
            <a:r>
              <a:rPr lang="fr-FR" dirty="0" smtClean="0"/>
              <a:t>TC, HK &amp; science TM</a:t>
            </a:r>
          </a:p>
          <a:p>
            <a:pPr lvl="1"/>
            <a:r>
              <a:rPr lang="fr-FR" dirty="0" smtClean="0"/>
              <a:t>Navigation (doppler &amp; </a:t>
            </a:r>
            <a:r>
              <a:rPr lang="fr-FR" dirty="0" err="1" smtClean="0"/>
              <a:t>ranging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All mission phases</a:t>
            </a:r>
          </a:p>
          <a:p>
            <a:r>
              <a:rPr lang="fr-FR" dirty="0" err="1" smtClean="0"/>
              <a:t>Radio-science</a:t>
            </a:r>
            <a:r>
              <a:rPr lang="fr-FR" dirty="0" smtClean="0"/>
              <a:t> : 2-bands system</a:t>
            </a:r>
          </a:p>
          <a:p>
            <a:pPr lvl="1"/>
            <a:r>
              <a:rPr lang="fr-FR" dirty="0" smtClean="0"/>
              <a:t>X-band </a:t>
            </a:r>
            <a:r>
              <a:rPr lang="fr-FR" dirty="0" err="1" smtClean="0"/>
              <a:t>link</a:t>
            </a:r>
            <a:r>
              <a:rPr lang="fr-FR" dirty="0" smtClean="0"/>
              <a:t> +</a:t>
            </a:r>
          </a:p>
          <a:p>
            <a:pPr lvl="1"/>
            <a:r>
              <a:rPr lang="fr-FR" dirty="0" smtClean="0"/>
              <a:t>Ka </a:t>
            </a:r>
            <a:r>
              <a:rPr lang="fr-FR" dirty="0" err="1" smtClean="0"/>
              <a:t>transponder</a:t>
            </a:r>
            <a:r>
              <a:rPr lang="fr-FR" dirty="0" smtClean="0"/>
              <a:t> (carrier-</a:t>
            </a:r>
            <a:r>
              <a:rPr lang="fr-FR" dirty="0" err="1" smtClean="0"/>
              <a:t>only</a:t>
            </a:r>
            <a:r>
              <a:rPr lang="fr-FR" dirty="0" smtClean="0"/>
              <a:t>)</a:t>
            </a:r>
          </a:p>
          <a:p>
            <a:r>
              <a:rPr lang="fr-FR" dirty="0" smtClean="0"/>
              <a:t>Possible upgrade :</a:t>
            </a:r>
          </a:p>
          <a:p>
            <a:pPr lvl="1"/>
            <a:r>
              <a:rPr lang="fr-FR" dirty="0" smtClean="0"/>
              <a:t>Ka science </a:t>
            </a:r>
            <a:r>
              <a:rPr lang="fr-FR" dirty="0" err="1" smtClean="0"/>
              <a:t>downlink</a:t>
            </a:r>
            <a:r>
              <a:rPr lang="fr-FR" dirty="0" smtClean="0"/>
              <a:t> if DSN upgrades to </a:t>
            </a:r>
            <a:r>
              <a:rPr lang="fr-FR" dirty="0" err="1" smtClean="0"/>
              <a:t>X+Ka</a:t>
            </a:r>
            <a:r>
              <a:rPr lang="fr-FR" dirty="0" smtClean="0"/>
              <a:t> </a:t>
            </a:r>
            <a:r>
              <a:rPr lang="fr-FR" dirty="0" err="1" smtClean="0"/>
              <a:t>ground</a:t>
            </a:r>
            <a:r>
              <a:rPr lang="fr-FR" dirty="0" smtClean="0"/>
              <a:t> stations</a:t>
            </a:r>
          </a:p>
          <a:p>
            <a:pPr lvl="1"/>
            <a:r>
              <a:rPr lang="fr-FR" dirty="0" err="1" smtClean="0"/>
              <a:t>Increased</a:t>
            </a:r>
            <a:r>
              <a:rPr lang="fr-FR" dirty="0" smtClean="0"/>
              <a:t> data rates</a:t>
            </a:r>
          </a:p>
        </p:txBody>
      </p:sp>
    </p:spTree>
    <p:extLst>
      <p:ext uri="{BB962C8B-B14F-4D97-AF65-F5344CB8AC3E}">
        <p14:creationId xmlns:p14="http://schemas.microsoft.com/office/powerpoint/2010/main" val="422552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Orbiter </a:t>
            </a:r>
            <a:r>
              <a:rPr lang="fr-FR" dirty="0" err="1" smtClean="0"/>
              <a:t>equipments</a:t>
            </a:r>
            <a:r>
              <a:rPr lang="fr-FR" dirty="0" smtClean="0"/>
              <a:t> for </a:t>
            </a:r>
            <a:r>
              <a:rPr lang="fr-FR" dirty="0" err="1" smtClean="0"/>
              <a:t>Earth</a:t>
            </a:r>
            <a:r>
              <a:rPr lang="fr-FR" dirty="0" smtClean="0"/>
              <a:t> </a:t>
            </a:r>
            <a:r>
              <a:rPr lang="fr-FR" dirty="0" err="1" smtClean="0"/>
              <a:t>comms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X-band system :</a:t>
            </a:r>
          </a:p>
          <a:p>
            <a:pPr lvl="1"/>
            <a:r>
              <a:rPr lang="fr-FR" dirty="0" smtClean="0"/>
              <a:t>Complete RX-TX (</a:t>
            </a:r>
            <a:r>
              <a:rPr lang="fr-FR" dirty="0" err="1" smtClean="0"/>
              <a:t>transponder</a:t>
            </a:r>
            <a:r>
              <a:rPr lang="fr-FR" dirty="0" smtClean="0"/>
              <a:t>, modulation &amp; </a:t>
            </a:r>
            <a:r>
              <a:rPr lang="fr-FR" dirty="0" err="1" smtClean="0"/>
              <a:t>coding</a:t>
            </a:r>
            <a:r>
              <a:rPr lang="fr-FR" dirty="0" smtClean="0"/>
              <a:t>, amplifier)</a:t>
            </a:r>
          </a:p>
          <a:p>
            <a:pPr lvl="2"/>
            <a:r>
              <a:rPr lang="fr-FR" dirty="0" smtClean="0"/>
              <a:t>Possible upgrade to </a:t>
            </a:r>
            <a:r>
              <a:rPr lang="fr-FR" dirty="0" err="1" smtClean="0"/>
              <a:t>higher</a:t>
            </a:r>
            <a:r>
              <a:rPr lang="fr-FR" dirty="0" smtClean="0"/>
              <a:t> spectral </a:t>
            </a:r>
            <a:r>
              <a:rPr lang="fr-FR" dirty="0" err="1" smtClean="0"/>
              <a:t>efficiency</a:t>
            </a:r>
            <a:r>
              <a:rPr lang="fr-FR" dirty="0" smtClean="0"/>
              <a:t> </a:t>
            </a:r>
            <a:r>
              <a:rPr lang="fr-FR" dirty="0" err="1" smtClean="0"/>
              <a:t>coding</a:t>
            </a:r>
            <a:r>
              <a:rPr lang="fr-FR" dirty="0" smtClean="0"/>
              <a:t> &amp; modulation </a:t>
            </a:r>
            <a:r>
              <a:rPr lang="fr-FR" dirty="0" err="1" smtClean="0"/>
              <a:t>schemes</a:t>
            </a:r>
            <a:r>
              <a:rPr lang="fr-FR" dirty="0" smtClean="0"/>
              <a:t> (8-PSK, 16-APSK)</a:t>
            </a:r>
          </a:p>
          <a:p>
            <a:r>
              <a:rPr lang="fr-FR" dirty="0" smtClean="0"/>
              <a:t>Ka band system :</a:t>
            </a:r>
          </a:p>
          <a:p>
            <a:pPr lvl="1"/>
            <a:r>
              <a:rPr lang="fr-FR" dirty="0" smtClean="0"/>
              <a:t>Minimum configuration : </a:t>
            </a:r>
            <a:r>
              <a:rPr lang="fr-FR" dirty="0" err="1" smtClean="0"/>
              <a:t>transponder</a:t>
            </a:r>
            <a:r>
              <a:rPr lang="fr-FR" dirty="0" smtClean="0"/>
              <a:t> for radio science</a:t>
            </a:r>
          </a:p>
          <a:p>
            <a:pPr lvl="1"/>
            <a:r>
              <a:rPr lang="fr-FR" dirty="0" err="1" smtClean="0"/>
              <a:t>Optional</a:t>
            </a:r>
            <a:r>
              <a:rPr lang="fr-FR" dirty="0" smtClean="0"/>
              <a:t> TX (</a:t>
            </a:r>
            <a:r>
              <a:rPr lang="fr-FR" dirty="0" smtClean="0"/>
              <a:t>modulation &amp; </a:t>
            </a:r>
            <a:r>
              <a:rPr lang="fr-FR" dirty="0" err="1" smtClean="0"/>
              <a:t>coding</a:t>
            </a:r>
            <a:r>
              <a:rPr lang="fr-FR" dirty="0" smtClean="0"/>
              <a:t>, amplifier) for science </a:t>
            </a:r>
            <a:r>
              <a:rPr lang="fr-FR" dirty="0" err="1" smtClean="0"/>
              <a:t>downlink</a:t>
            </a:r>
            <a:endParaRPr lang="fr-FR" dirty="0" smtClean="0"/>
          </a:p>
          <a:p>
            <a:r>
              <a:rPr lang="fr-FR" dirty="0" smtClean="0"/>
              <a:t>All </a:t>
            </a:r>
            <a:r>
              <a:rPr lang="fr-FR" dirty="0" err="1" smtClean="0"/>
              <a:t>equipment</a:t>
            </a:r>
            <a:r>
              <a:rPr lang="fr-FR" dirty="0" smtClean="0"/>
              <a:t> </a:t>
            </a:r>
            <a:r>
              <a:rPr lang="fr-FR" dirty="0" err="1" smtClean="0"/>
              <a:t>duplicated</a:t>
            </a:r>
            <a:r>
              <a:rPr lang="fr-FR" dirty="0" smtClean="0"/>
              <a:t> for full </a:t>
            </a:r>
            <a:r>
              <a:rPr lang="fr-FR" dirty="0" err="1" smtClean="0"/>
              <a:t>redundancy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766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Orbiter </a:t>
            </a:r>
            <a:r>
              <a:rPr lang="fr-FR" dirty="0" err="1" smtClean="0"/>
              <a:t>equipments</a:t>
            </a:r>
            <a:r>
              <a:rPr lang="fr-FR" dirty="0" smtClean="0"/>
              <a:t> for </a:t>
            </a:r>
            <a:r>
              <a:rPr lang="fr-FR" dirty="0" err="1" smtClean="0"/>
              <a:t>Earth</a:t>
            </a:r>
            <a:r>
              <a:rPr lang="fr-FR" dirty="0" smtClean="0"/>
              <a:t> </a:t>
            </a:r>
            <a:r>
              <a:rPr lang="fr-FR" dirty="0" err="1" smtClean="0"/>
              <a:t>comms</a:t>
            </a:r>
            <a:r>
              <a:rPr lang="fr-FR" dirty="0" smtClean="0"/>
              <a:t> : </a:t>
            </a:r>
            <a:r>
              <a:rPr lang="fr-FR" dirty="0" err="1" smtClean="0"/>
              <a:t>antennas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HGA :</a:t>
            </a:r>
          </a:p>
          <a:p>
            <a:pPr lvl="1"/>
            <a:r>
              <a:rPr lang="fr-FR" dirty="0" smtClean="0"/>
              <a:t>3m-diameter, &gt;45db gain, 2-bands (</a:t>
            </a:r>
            <a:r>
              <a:rPr lang="fr-FR" dirty="0" err="1" smtClean="0"/>
              <a:t>X+Ka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For TM &amp; </a:t>
            </a:r>
            <a:r>
              <a:rPr lang="fr-FR" dirty="0" err="1" smtClean="0"/>
              <a:t>radio-science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nominal mission + </a:t>
            </a:r>
            <a:r>
              <a:rPr lang="fr-FR" dirty="0" err="1" smtClean="0"/>
              <a:t>cruise</a:t>
            </a:r>
            <a:endParaRPr lang="fr-FR" dirty="0" smtClean="0"/>
          </a:p>
          <a:p>
            <a:r>
              <a:rPr lang="fr-FR" dirty="0" smtClean="0"/>
              <a:t>MGA :</a:t>
            </a:r>
          </a:p>
          <a:p>
            <a:pPr lvl="1"/>
            <a:r>
              <a:rPr lang="fr-FR" dirty="0" smtClean="0"/>
              <a:t>For TC </a:t>
            </a:r>
            <a:r>
              <a:rPr lang="fr-FR" dirty="0" err="1" smtClean="0"/>
              <a:t>function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all phases</a:t>
            </a:r>
          </a:p>
          <a:p>
            <a:pPr lvl="1"/>
            <a:r>
              <a:rPr lang="fr-FR" dirty="0" smtClean="0"/>
              <a:t>For TM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 smtClean="0"/>
              <a:t>manoeuvers</a:t>
            </a:r>
            <a:r>
              <a:rPr lang="fr-FR" dirty="0" smtClean="0"/>
              <a:t> (</a:t>
            </a:r>
            <a:r>
              <a:rPr lang="fr-FR" dirty="0" err="1" smtClean="0"/>
              <a:t>when</a:t>
            </a:r>
            <a:r>
              <a:rPr lang="fr-FR" dirty="0" smtClean="0"/>
              <a:t> HGA 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pointed</a:t>
            </a:r>
            <a:r>
              <a:rPr lang="fr-FR" dirty="0" smtClean="0"/>
              <a:t>)</a:t>
            </a:r>
          </a:p>
          <a:p>
            <a:r>
              <a:rPr lang="fr-FR" dirty="0" smtClean="0"/>
              <a:t>LGA :</a:t>
            </a:r>
          </a:p>
          <a:p>
            <a:pPr lvl="1"/>
            <a:r>
              <a:rPr lang="fr-FR" dirty="0" smtClean="0"/>
              <a:t>For TC/TM/navigation </a:t>
            </a:r>
            <a:r>
              <a:rPr lang="fr-FR" dirty="0" err="1" smtClean="0"/>
              <a:t>when</a:t>
            </a:r>
            <a:r>
              <a:rPr lang="fr-FR" dirty="0" smtClean="0"/>
              <a:t> MGA 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pointed</a:t>
            </a:r>
            <a:r>
              <a:rPr lang="fr-FR" dirty="0" smtClean="0"/>
              <a:t> (</a:t>
            </a:r>
            <a:r>
              <a:rPr lang="fr-FR" dirty="0" err="1" smtClean="0"/>
              <a:t>strong</a:t>
            </a:r>
            <a:r>
              <a:rPr lang="fr-FR" dirty="0" smtClean="0"/>
              <a:t> off-point </a:t>
            </a:r>
            <a:r>
              <a:rPr lang="fr-FR" dirty="0" err="1" smtClean="0"/>
              <a:t>manoeuvers</a:t>
            </a:r>
            <a:r>
              <a:rPr lang="fr-FR" dirty="0" smtClean="0"/>
              <a:t>, </a:t>
            </a:r>
            <a:r>
              <a:rPr lang="fr-FR" dirty="0" err="1" smtClean="0"/>
              <a:t>safe</a:t>
            </a:r>
            <a:r>
              <a:rPr lang="fr-FR" dirty="0" smtClean="0"/>
              <a:t> mode)</a:t>
            </a:r>
          </a:p>
          <a:p>
            <a:pPr lvl="1"/>
            <a:r>
              <a:rPr lang="fr-FR" dirty="0" smtClean="0"/>
              <a:t>At least 2 </a:t>
            </a:r>
            <a:r>
              <a:rPr lang="fr-FR" dirty="0" err="1" smtClean="0"/>
              <a:t>antennas</a:t>
            </a:r>
            <a:r>
              <a:rPr lang="fr-FR" dirty="0" smtClean="0"/>
              <a:t> on opposite </a:t>
            </a:r>
            <a:r>
              <a:rPr lang="fr-FR" dirty="0" err="1" smtClean="0"/>
              <a:t>spacecraft</a:t>
            </a:r>
            <a:r>
              <a:rPr lang="fr-FR" dirty="0" smtClean="0"/>
              <a:t> </a:t>
            </a:r>
            <a:r>
              <a:rPr lang="fr-FR" dirty="0" err="1" smtClean="0"/>
              <a:t>sides</a:t>
            </a:r>
            <a:r>
              <a:rPr lang="fr-FR" dirty="0" smtClean="0"/>
              <a:t>, for 4</a:t>
            </a:r>
            <a:r>
              <a:rPr lang="el-GR" dirty="0" smtClean="0">
                <a:latin typeface="Calibri"/>
                <a:cs typeface="Calibri"/>
              </a:rPr>
              <a:t>π</a:t>
            </a:r>
            <a:r>
              <a:rPr lang="fr-FR" dirty="0" smtClean="0">
                <a:latin typeface="Calibri"/>
                <a:cs typeface="Calibri"/>
              </a:rPr>
              <a:t> sr </a:t>
            </a:r>
            <a:r>
              <a:rPr lang="fr-FR" dirty="0" err="1" smtClean="0">
                <a:latin typeface="Calibri"/>
                <a:cs typeface="Calibri"/>
              </a:rPr>
              <a:t>coverage</a:t>
            </a:r>
            <a:endParaRPr lang="fr-FR" dirty="0" smtClean="0">
              <a:latin typeface="Calibri"/>
              <a:cs typeface="Calibri"/>
            </a:endParaRPr>
          </a:p>
          <a:p>
            <a:r>
              <a:rPr lang="fr-FR" dirty="0" smtClean="0">
                <a:latin typeface="Calibri"/>
                <a:cs typeface="Calibri"/>
              </a:rPr>
              <a:t>All </a:t>
            </a:r>
            <a:r>
              <a:rPr lang="fr-FR" dirty="0" err="1" smtClean="0">
                <a:latin typeface="Calibri"/>
                <a:cs typeface="Calibri"/>
              </a:rPr>
              <a:t>fixed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antennas</a:t>
            </a:r>
            <a:r>
              <a:rPr lang="fr-FR" dirty="0" smtClean="0">
                <a:latin typeface="Calibri"/>
                <a:cs typeface="Calibri"/>
              </a:rPr>
              <a:t>, </a:t>
            </a:r>
            <a:r>
              <a:rPr lang="fr-FR" dirty="0" err="1" smtClean="0">
                <a:latin typeface="Calibri"/>
                <a:cs typeface="Calibri"/>
              </a:rPr>
              <a:t>pointing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achieved</a:t>
            </a:r>
            <a:r>
              <a:rPr lang="fr-FR" dirty="0" smtClean="0">
                <a:latin typeface="Calibri"/>
                <a:cs typeface="Calibri"/>
              </a:rPr>
              <a:t> by </a:t>
            </a:r>
            <a:r>
              <a:rPr lang="fr-FR" dirty="0" err="1" smtClean="0">
                <a:latin typeface="Calibri"/>
                <a:cs typeface="Calibri"/>
              </a:rPr>
              <a:t>spacecraft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11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Concept for orbiter/</a:t>
            </a:r>
            <a:r>
              <a:rPr lang="fr-FR" dirty="0" err="1" smtClean="0"/>
              <a:t>Earth</a:t>
            </a:r>
            <a:r>
              <a:rPr lang="fr-FR" dirty="0" smtClean="0"/>
              <a:t> </a:t>
            </a:r>
            <a:r>
              <a:rPr lang="fr-FR" dirty="0" err="1" smtClean="0"/>
              <a:t>comms</a:t>
            </a:r>
            <a:r>
              <a:rPr lang="fr-FR" dirty="0" smtClean="0"/>
              <a:t> : </a:t>
            </a:r>
            <a:r>
              <a:rPr lang="fr-FR" dirty="0" err="1" smtClean="0"/>
              <a:t>capacities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B</a:t>
            </a:r>
            <a:r>
              <a:rPr lang="fr-FR" dirty="0" smtClean="0"/>
              <a:t>udgets </a:t>
            </a:r>
            <a:r>
              <a:rPr lang="fr-FR" dirty="0"/>
              <a:t>:</a:t>
            </a:r>
          </a:p>
          <a:p>
            <a:pPr lvl="1"/>
            <a:r>
              <a:rPr lang="fr-FR" dirty="0" smtClean="0"/>
              <a:t>Mass </a:t>
            </a:r>
            <a:r>
              <a:rPr lang="fr-FR" dirty="0"/>
              <a:t>/ </a:t>
            </a:r>
            <a:r>
              <a:rPr lang="fr-FR" dirty="0" smtClean="0"/>
              <a:t>power for minimal </a:t>
            </a:r>
            <a:r>
              <a:rPr lang="fr-FR" dirty="0" smtClean="0"/>
              <a:t>system </a:t>
            </a:r>
            <a:r>
              <a:rPr lang="fr-FR" dirty="0" smtClean="0"/>
              <a:t>(i.e</a:t>
            </a:r>
            <a:r>
              <a:rPr lang="fr-FR" dirty="0"/>
              <a:t>. </a:t>
            </a:r>
            <a:r>
              <a:rPr lang="fr-FR" dirty="0" smtClean="0"/>
              <a:t>w/o Ka TM) :</a:t>
            </a:r>
            <a:br>
              <a:rPr lang="fr-FR" dirty="0" smtClean="0"/>
            </a:br>
            <a:r>
              <a:rPr lang="fr-FR" dirty="0" smtClean="0"/>
              <a:t>90 </a:t>
            </a:r>
            <a:r>
              <a:rPr lang="fr-FR" dirty="0"/>
              <a:t>kg / 120 </a:t>
            </a:r>
            <a:r>
              <a:rPr lang="fr-FR" dirty="0" smtClean="0"/>
              <a:t>W</a:t>
            </a:r>
          </a:p>
          <a:p>
            <a:pPr marL="914400" lvl="2" indent="0">
              <a:buNone/>
            </a:pPr>
            <a:r>
              <a:rPr lang="fr-FR" dirty="0" smtClean="0"/>
              <a:t>+ </a:t>
            </a:r>
            <a:r>
              <a:rPr lang="fr-FR" dirty="0" err="1" smtClean="0"/>
              <a:t>Additional</a:t>
            </a:r>
            <a:r>
              <a:rPr lang="fr-FR" dirty="0" smtClean="0"/>
              <a:t> </a:t>
            </a:r>
            <a:r>
              <a:rPr lang="fr-FR" dirty="0" err="1" smtClean="0"/>
              <a:t>shielding</a:t>
            </a:r>
            <a:r>
              <a:rPr lang="fr-FR" dirty="0" smtClean="0"/>
              <a:t> to </a:t>
            </a:r>
            <a:r>
              <a:rPr lang="fr-FR" dirty="0" err="1" smtClean="0"/>
              <a:t>cope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Europa </a:t>
            </a:r>
            <a:r>
              <a:rPr lang="fr-FR" dirty="0" err="1" smtClean="0"/>
              <a:t>harsh</a:t>
            </a:r>
            <a:r>
              <a:rPr lang="fr-FR" dirty="0" smtClean="0"/>
              <a:t> radiation </a:t>
            </a:r>
            <a:r>
              <a:rPr lang="fr-FR" dirty="0" err="1" smtClean="0"/>
              <a:t>environment</a:t>
            </a:r>
            <a:endParaRPr lang="fr-FR" dirty="0"/>
          </a:p>
          <a:p>
            <a:r>
              <a:rPr lang="fr-FR" dirty="0" smtClean="0"/>
              <a:t>X-band data rates </a:t>
            </a:r>
            <a:r>
              <a:rPr lang="fr-FR" dirty="0"/>
              <a:t>:</a:t>
            </a:r>
          </a:p>
          <a:p>
            <a:pPr lvl="1"/>
            <a:r>
              <a:rPr lang="fr-FR" dirty="0" smtClean="0"/>
              <a:t>TC </a:t>
            </a:r>
            <a:r>
              <a:rPr lang="fr-FR" dirty="0"/>
              <a:t>: </a:t>
            </a:r>
            <a:r>
              <a:rPr lang="fr-FR" dirty="0" smtClean="0"/>
              <a:t>VBR up to few </a:t>
            </a:r>
            <a:r>
              <a:rPr lang="fr-FR" dirty="0"/>
              <a:t>kb/s </a:t>
            </a:r>
            <a:r>
              <a:rPr lang="fr-FR" dirty="0" smtClean="0"/>
              <a:t>(</a:t>
            </a:r>
            <a:r>
              <a:rPr lang="fr-FR" dirty="0" err="1" smtClean="0"/>
              <a:t>typically</a:t>
            </a:r>
            <a:r>
              <a:rPr lang="fr-FR" dirty="0" smtClean="0"/>
              <a:t> 2-4)</a:t>
            </a:r>
          </a:p>
          <a:p>
            <a:pPr lvl="1"/>
            <a:r>
              <a:rPr lang="fr-FR" dirty="0" smtClean="0"/>
              <a:t>TM </a:t>
            </a:r>
            <a:r>
              <a:rPr lang="fr-FR" dirty="0"/>
              <a:t>: </a:t>
            </a:r>
            <a:r>
              <a:rPr lang="fr-FR" dirty="0" smtClean="0"/>
              <a:t>VBR up to few 100 </a:t>
            </a:r>
            <a:r>
              <a:rPr lang="fr-FR" dirty="0"/>
              <a:t>kb/s </a:t>
            </a:r>
            <a:r>
              <a:rPr lang="fr-FR" dirty="0" smtClean="0"/>
              <a:t>(</a:t>
            </a:r>
            <a:r>
              <a:rPr lang="fr-FR" dirty="0" err="1" smtClean="0"/>
              <a:t>typically</a:t>
            </a:r>
            <a:r>
              <a:rPr lang="fr-FR" dirty="0" smtClean="0"/>
              <a:t> </a:t>
            </a:r>
            <a:r>
              <a:rPr lang="fr-FR" dirty="0" smtClean="0"/>
              <a:t>200)</a:t>
            </a:r>
          </a:p>
          <a:p>
            <a:pPr lvl="1"/>
            <a:r>
              <a:rPr lang="fr-FR" dirty="0" err="1" smtClean="0"/>
              <a:t>Based</a:t>
            </a:r>
            <a:r>
              <a:rPr lang="fr-FR" dirty="0" smtClean="0"/>
              <a:t> on usage of NASA DSN 35m-diameter </a:t>
            </a:r>
            <a:r>
              <a:rPr lang="fr-FR" dirty="0" err="1" smtClean="0"/>
              <a:t>antennas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55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Proximity</a:t>
            </a:r>
            <a:r>
              <a:rPr lang="fr-FR" dirty="0" smtClean="0"/>
              <a:t> </a:t>
            </a:r>
            <a:r>
              <a:rPr lang="fr-FR" dirty="0" err="1" smtClean="0"/>
              <a:t>link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system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designed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scratch, S-band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suggested</a:t>
            </a:r>
            <a:r>
              <a:rPr lang="fr-FR" dirty="0" smtClean="0"/>
              <a:t> :</a:t>
            </a:r>
          </a:p>
          <a:p>
            <a:pPr lvl="1"/>
            <a:r>
              <a:rPr lang="fr-FR" dirty="0" err="1" smtClean="0"/>
              <a:t>Recent</a:t>
            </a:r>
            <a:r>
              <a:rPr lang="fr-FR" dirty="0" smtClean="0"/>
              <a:t> </a:t>
            </a:r>
            <a:r>
              <a:rPr lang="fr-FR" dirty="0" err="1" smtClean="0"/>
              <a:t>trade</a:t>
            </a:r>
            <a:r>
              <a:rPr lang="fr-FR" dirty="0" smtClean="0"/>
              <a:t>-off for </a:t>
            </a:r>
            <a:r>
              <a:rPr lang="fr-FR" dirty="0" err="1" smtClean="0"/>
              <a:t>asteroid</a:t>
            </a:r>
            <a:r>
              <a:rPr lang="fr-FR" dirty="0" smtClean="0"/>
              <a:t> mission </a:t>
            </a:r>
            <a:r>
              <a:rPr lang="fr-FR" dirty="0" err="1" smtClean="0"/>
              <a:t>between</a:t>
            </a:r>
            <a:r>
              <a:rPr lang="fr-FR" dirty="0" smtClean="0"/>
              <a:t> UFH, S-band, X-band</a:t>
            </a:r>
          </a:p>
          <a:p>
            <a:pPr lvl="1"/>
            <a:r>
              <a:rPr lang="fr-FR" dirty="0" smtClean="0"/>
              <a:t>S-band : best mass/power/volume/performance compromise</a:t>
            </a:r>
          </a:p>
          <a:p>
            <a:r>
              <a:rPr lang="fr-FR" dirty="0" smtClean="0"/>
              <a:t>But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164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Proximity</a:t>
            </a:r>
            <a:r>
              <a:rPr lang="fr-FR" dirty="0" smtClean="0"/>
              <a:t> </a:t>
            </a:r>
            <a:r>
              <a:rPr lang="fr-FR" dirty="0" err="1" smtClean="0"/>
              <a:t>link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81128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Lander concept </a:t>
            </a:r>
            <a:r>
              <a:rPr lang="fr-FR" dirty="0" err="1" smtClean="0"/>
              <a:t>features</a:t>
            </a:r>
            <a:r>
              <a:rPr lang="fr-FR" dirty="0" smtClean="0"/>
              <a:t> a </a:t>
            </a:r>
            <a:r>
              <a:rPr lang="fr-FR" dirty="0" err="1" smtClean="0"/>
              <a:t>pointed</a:t>
            </a:r>
            <a:r>
              <a:rPr lang="fr-FR" dirty="0" smtClean="0"/>
              <a:t> </a:t>
            </a:r>
            <a:r>
              <a:rPr lang="fr-FR" dirty="0" err="1" smtClean="0"/>
              <a:t>antenna</a:t>
            </a:r>
            <a:endParaRPr lang="fr-FR" dirty="0" smtClean="0"/>
          </a:p>
          <a:p>
            <a:pPr lvl="1"/>
            <a:r>
              <a:rPr lang="fr-FR" dirty="0" smtClean="0"/>
              <a:t>Best compromise </a:t>
            </a:r>
            <a:r>
              <a:rPr lang="fr-FR" dirty="0" err="1" smtClean="0"/>
              <a:t>between</a:t>
            </a:r>
            <a:r>
              <a:rPr lang="fr-FR" dirty="0" smtClean="0"/>
              <a:t> data rate and power</a:t>
            </a:r>
          </a:p>
          <a:p>
            <a:pPr lvl="1"/>
            <a:r>
              <a:rPr lang="fr-FR" dirty="0" err="1" smtClean="0"/>
              <a:t>Probably</a:t>
            </a:r>
            <a:r>
              <a:rPr lang="fr-FR" dirty="0" smtClean="0"/>
              <a:t> X-band</a:t>
            </a:r>
          </a:p>
          <a:p>
            <a:pPr lvl="1"/>
            <a:r>
              <a:rPr lang="fr-FR" dirty="0" smtClean="0"/>
              <a:t>Orbiter </a:t>
            </a:r>
            <a:r>
              <a:rPr lang="fr-FR" dirty="0" err="1" smtClean="0"/>
              <a:t>comms</a:t>
            </a:r>
            <a:r>
              <a:rPr lang="fr-FR" dirty="0" smtClean="0"/>
              <a:t> concept : </a:t>
            </a:r>
            <a:r>
              <a:rPr lang="fr-FR" dirty="0" err="1" smtClean="0"/>
              <a:t>comms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Earth</a:t>
            </a:r>
            <a:r>
              <a:rPr lang="fr-FR" dirty="0" smtClean="0"/>
              <a:t> and </a:t>
            </a:r>
            <a:r>
              <a:rPr lang="fr-FR" dirty="0" err="1" smtClean="0"/>
              <a:t>lander</a:t>
            </a:r>
            <a:r>
              <a:rPr lang="fr-FR" dirty="0" smtClean="0"/>
              <a:t> are </a:t>
            </a:r>
            <a:r>
              <a:rPr lang="fr-FR" dirty="0" err="1" smtClean="0"/>
              <a:t>obvioulsy</a:t>
            </a:r>
            <a:r>
              <a:rPr lang="fr-FR" dirty="0" smtClean="0"/>
              <a:t> exclusive</a:t>
            </a:r>
          </a:p>
          <a:p>
            <a:r>
              <a:rPr lang="fr-FR" dirty="0" err="1" smtClean="0"/>
              <a:t>Proposed</a:t>
            </a:r>
            <a:r>
              <a:rPr lang="fr-FR" dirty="0" smtClean="0"/>
              <a:t> concept :</a:t>
            </a:r>
          </a:p>
          <a:p>
            <a:pPr lvl="1"/>
            <a:r>
              <a:rPr lang="fr-FR" dirty="0" err="1" smtClean="0"/>
              <a:t>Using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orbiter X-band </a:t>
            </a:r>
            <a:r>
              <a:rPr lang="fr-FR" dirty="0" err="1" smtClean="0"/>
              <a:t>equipments</a:t>
            </a:r>
            <a:r>
              <a:rPr lang="fr-FR" dirty="0" smtClean="0"/>
              <a:t> for </a:t>
            </a:r>
            <a:r>
              <a:rPr lang="fr-FR" dirty="0" err="1" smtClean="0"/>
              <a:t>Earth</a:t>
            </a:r>
            <a:r>
              <a:rPr lang="fr-FR" dirty="0" smtClean="0"/>
              <a:t> </a:t>
            </a:r>
            <a:r>
              <a:rPr lang="fr-FR" dirty="0" err="1" smtClean="0"/>
              <a:t>comms</a:t>
            </a:r>
            <a:r>
              <a:rPr lang="fr-FR" dirty="0" smtClean="0"/>
              <a:t> and </a:t>
            </a:r>
            <a:r>
              <a:rPr lang="fr-FR" dirty="0" err="1" smtClean="0"/>
              <a:t>proximity</a:t>
            </a:r>
            <a:r>
              <a:rPr lang="fr-FR" dirty="0" smtClean="0"/>
              <a:t> </a:t>
            </a:r>
            <a:r>
              <a:rPr lang="fr-FR" dirty="0" err="1" smtClean="0"/>
              <a:t>link</a:t>
            </a:r>
            <a:endParaRPr lang="fr-FR" dirty="0" smtClean="0"/>
          </a:p>
          <a:p>
            <a:pPr lvl="1"/>
            <a:r>
              <a:rPr lang="fr-FR" dirty="0" err="1" smtClean="0"/>
              <a:t>Using</a:t>
            </a:r>
            <a:r>
              <a:rPr lang="fr-FR" dirty="0" smtClean="0"/>
              <a:t> LGA on orbiter to </a:t>
            </a:r>
            <a:r>
              <a:rPr lang="fr-FR" dirty="0" err="1" smtClean="0"/>
              <a:t>reduce</a:t>
            </a:r>
            <a:r>
              <a:rPr lang="fr-FR" dirty="0" smtClean="0"/>
              <a:t> </a:t>
            </a:r>
            <a:r>
              <a:rPr lang="fr-FR" dirty="0" err="1" smtClean="0"/>
              <a:t>spacecraft</a:t>
            </a:r>
            <a:r>
              <a:rPr lang="fr-FR" dirty="0" smtClean="0"/>
              <a:t> </a:t>
            </a:r>
            <a:r>
              <a:rPr lang="fr-FR" dirty="0" err="1" smtClean="0"/>
              <a:t>pointing</a:t>
            </a:r>
            <a:r>
              <a:rPr lang="fr-FR" dirty="0" smtClean="0"/>
              <a:t> </a:t>
            </a:r>
            <a:r>
              <a:rPr lang="fr-FR" dirty="0" err="1" smtClean="0"/>
              <a:t>requirements</a:t>
            </a:r>
            <a:endParaRPr lang="fr-FR" dirty="0" smtClean="0"/>
          </a:p>
          <a:p>
            <a:r>
              <a:rPr lang="fr-FR" dirty="0" err="1" smtClean="0"/>
              <a:t>Needs</a:t>
            </a:r>
            <a:r>
              <a:rPr lang="fr-FR" dirty="0" smtClean="0"/>
              <a:t> to </a:t>
            </a:r>
            <a:r>
              <a:rPr lang="fr-FR" dirty="0" err="1" smtClean="0"/>
              <a:t>download</a:t>
            </a:r>
            <a:r>
              <a:rPr lang="fr-FR" dirty="0" smtClean="0"/>
              <a:t> orbiter </a:t>
            </a:r>
            <a:r>
              <a:rPr lang="fr-FR" dirty="0" err="1" smtClean="0"/>
              <a:t>ephemeris</a:t>
            </a:r>
            <a:r>
              <a:rPr lang="fr-FR" dirty="0" smtClean="0"/>
              <a:t> to the </a:t>
            </a:r>
            <a:r>
              <a:rPr lang="fr-FR" dirty="0" err="1" smtClean="0"/>
              <a:t>lander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1st contact </a:t>
            </a:r>
            <a:r>
              <a:rPr lang="fr-FR" dirty="0" err="1" smtClean="0">
                <a:sym typeface="Wingdings" panose="05000000000000000000" pitchFamily="2" charset="2"/>
              </a:rPr>
              <a:t>may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need</a:t>
            </a:r>
            <a:r>
              <a:rPr lang="fr-FR" dirty="0" smtClean="0">
                <a:sym typeface="Wingdings" panose="05000000000000000000" pitchFamily="2" charset="2"/>
              </a:rPr>
              <a:t> a </a:t>
            </a:r>
            <a:r>
              <a:rPr lang="fr-FR" dirty="0" err="1" smtClean="0">
                <a:sym typeface="Wingdings" panose="05000000000000000000" pitchFamily="2" charset="2"/>
              </a:rPr>
              <a:t>half-space</a:t>
            </a:r>
            <a:r>
              <a:rPr lang="fr-FR" dirty="0" smtClean="0">
                <a:sym typeface="Wingdings" panose="05000000000000000000" pitchFamily="2" charset="2"/>
              </a:rPr>
              <a:t> LGA on </a:t>
            </a:r>
            <a:r>
              <a:rPr lang="fr-FR" dirty="0" err="1" smtClean="0">
                <a:sym typeface="Wingdings" panose="05000000000000000000" pitchFamily="2" charset="2"/>
              </a:rPr>
              <a:t>lander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61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400</Words>
  <Application>Microsoft Office PowerPoint</Application>
  <PresentationFormat>Affichage à l'écran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Europa Initiative</vt:lpstr>
      <vt:lpstr>Telecoms system functions</vt:lpstr>
      <vt:lpstr>Telecoms system elements</vt:lpstr>
      <vt:lpstr>Concept for orbiter/Earth comms</vt:lpstr>
      <vt:lpstr>Orbiter equipments for Earth comms</vt:lpstr>
      <vt:lpstr>Orbiter equipments for Earth comms : antennas</vt:lpstr>
      <vt:lpstr>Concept for orbiter/Earth comms : capacities</vt:lpstr>
      <vt:lpstr>Proximity link</vt:lpstr>
      <vt:lpstr>Proximity link</vt:lpstr>
      <vt:lpstr>Thanks for your attention! Any question?</vt:lpstr>
    </vt:vector>
  </TitlesOfParts>
  <Company>CNES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Europa Initiative</dc:title>
  <dc:creator>André LAURENS</dc:creator>
  <cp:lastModifiedBy>André LAURENS</cp:lastModifiedBy>
  <cp:revision>10</cp:revision>
  <dcterms:created xsi:type="dcterms:W3CDTF">2016-09-08T07:10:33Z</dcterms:created>
  <dcterms:modified xsi:type="dcterms:W3CDTF">2016-09-08T08:18:52Z</dcterms:modified>
</cp:coreProperties>
</file>