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B84B-A508-4F44-991D-594B7BE0465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79BD-F7C0-4DCA-ADEF-8CAE73FB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502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Lifetimes at Europa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21" y="169068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F. Cooper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Heliospheric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Laboratory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Goddard Space Flight Center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 Initiative Meeting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IRAP, Toulouse, France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8,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5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3" y="3344092"/>
            <a:ext cx="7446092" cy="101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256"/>
          <a:stretch/>
        </p:blipFill>
        <p:spPr>
          <a:xfrm>
            <a:off x="262273" y="534010"/>
            <a:ext cx="7601714" cy="108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266" t="66409" r="75383" b="1936"/>
          <a:stretch/>
        </p:blipFill>
        <p:spPr>
          <a:xfrm>
            <a:off x="576063" y="1713524"/>
            <a:ext cx="1749888" cy="32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729" r="16541"/>
          <a:stretch/>
        </p:blipFill>
        <p:spPr>
          <a:xfrm>
            <a:off x="367374" y="2406529"/>
            <a:ext cx="7470340" cy="868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374" y="2120525"/>
            <a:ext cx="808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Jovian Plasma Flow Interaction Rates for Different Plasma Conditions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273" y="320599"/>
            <a:ext cx="8088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Impact Reaction Rates for Different Plasma Conditions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30" y="4836150"/>
            <a:ext cx="8488560" cy="1843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6273" y="4491419"/>
            <a:ext cx="146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8991" y="23091"/>
            <a:ext cx="374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Lucchetti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(PSS, 2016)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373" y="4546798"/>
            <a:ext cx="808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Exchange Interaction Rates for Different Plasma Conditions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0171" y="3997236"/>
            <a:ext cx="592183" cy="3222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43218" y="1752964"/>
            <a:ext cx="592183" cy="2723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63987" y="5337222"/>
            <a:ext cx="592183" cy="2185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63987" y="5096212"/>
            <a:ext cx="592183" cy="2185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45546" y="1713524"/>
            <a:ext cx="53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0.28          0.42         1.18        1.1                                 0.47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1263" r="13098" b="7054"/>
          <a:stretch/>
        </p:blipFill>
        <p:spPr>
          <a:xfrm>
            <a:off x="177554" y="71019"/>
            <a:ext cx="8753381" cy="656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082" y="4935984"/>
            <a:ext cx="5140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30 eV per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 charge pair (O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9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4682" b="8699"/>
          <a:stretch/>
        </p:blipFill>
        <p:spPr>
          <a:xfrm>
            <a:off x="0" y="191587"/>
            <a:ext cx="7708116" cy="644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60" y="5185445"/>
            <a:ext cx="1527000" cy="30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060" y="4393146"/>
            <a:ext cx="1341043" cy="25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15" y="4200024"/>
            <a:ext cx="1570545" cy="258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515" y="4594803"/>
            <a:ext cx="1431338" cy="249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0225" y="4955572"/>
            <a:ext cx="152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9638" y="2712498"/>
            <a:ext cx="161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Lucchetti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(PSS, 2016)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475" y="4797319"/>
            <a:ext cx="1641525" cy="2669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02475" y="4827950"/>
            <a:ext cx="1551585" cy="6625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2475" y="3894706"/>
            <a:ext cx="1551585" cy="9396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02433" y="3894064"/>
            <a:ext cx="152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1208" y="3478326"/>
            <a:ext cx="135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3438" y="5185445"/>
            <a:ext cx="40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(Ion Pair Production @ 30 eV/O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8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4" y="278041"/>
            <a:ext cx="7886700" cy="51443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4" y="885100"/>
            <a:ext cx="8543108" cy="48799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losses from Jovian protons and UV photons are negligible at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100 days compared to losses in 1 – 10 days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ionization energy loss and from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exchange with ionospheric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ionospheric charge exchange gives shortest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~ 20 hours but provides no net loss of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local environment around Europa ?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rates would need to be balanced by higher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source rates than previously expected from global energetic ion sputtering and dayside sublimation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cycling between the surface and ocean could produce additional atmospheric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injected from high-flux occasional to low-flux continuous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cryovolcanism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Orbiter measurements needed to separate occasional from continuous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cryovolcanic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sources of atmospheric 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to measure 1 – 10,000 eV e-            in Europa’s local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to compute O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loss rates</a:t>
            </a:r>
            <a:endParaRPr lang="en-US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1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255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Oxygen Lifetimes at Europa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16</cp:revision>
  <dcterms:created xsi:type="dcterms:W3CDTF">2016-09-07T02:23:15Z</dcterms:created>
  <dcterms:modified xsi:type="dcterms:W3CDTF">2016-09-07T04:55:52Z</dcterms:modified>
</cp:coreProperties>
</file>