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45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00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97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16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48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25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82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10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4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10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98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6914B-402C-F448-863F-CF8BAB6AEDFC}" type="datetimeFigureOut">
              <a:rPr lang="fr-FR" smtClean="0"/>
              <a:t>07/09/16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15E3C-DEC5-0E48-A231-7AE80D146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01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Report </a:t>
            </a:r>
            <a:r>
              <a:rPr lang="fr-FR" dirty="0" err="1" smtClean="0"/>
              <a:t>from</a:t>
            </a:r>
            <a:r>
              <a:rPr lang="fr-FR" dirty="0" smtClean="0"/>
              <a:t> OPAG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Michel Blanc</a:t>
            </a:r>
          </a:p>
          <a:p>
            <a:endParaRPr lang="fr-FR" dirty="0"/>
          </a:p>
          <a:p>
            <a:r>
              <a:rPr lang="fr-FR" dirty="0" smtClean="0"/>
              <a:t>7/9/2016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321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6512" t="12815" r="17438" b="7655"/>
          <a:stretch/>
        </p:blipFill>
        <p:spPr>
          <a:xfrm>
            <a:off x="1299867" y="1418420"/>
            <a:ext cx="6544266" cy="492487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66737" y="10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 </a:t>
            </a:r>
            <a:r>
              <a:rPr lang="es-ES_tradnl" sz="3600" dirty="0" smtClean="0"/>
              <a:t>EUROPA LANDER CONCEPT</a:t>
            </a:r>
          </a:p>
          <a:p>
            <a:r>
              <a:rPr lang="es-ES_tradnl" sz="3000" dirty="0" smtClean="0"/>
              <a:t>JPL UPDATE  (</a:t>
            </a:r>
            <a:r>
              <a:rPr lang="es-ES_tradnl" sz="3000" dirty="0" err="1" smtClean="0"/>
              <a:t>March</a:t>
            </a:r>
            <a:r>
              <a:rPr lang="es-ES_tradnl" sz="3000" dirty="0" smtClean="0"/>
              <a:t> 30, 2016)</a:t>
            </a:r>
            <a:endParaRPr lang="es-ES_tradnl" sz="3900" dirty="0"/>
          </a:p>
        </p:txBody>
      </p:sp>
    </p:spTree>
    <p:extLst>
      <p:ext uri="{BB962C8B-B14F-4D97-AF65-F5344CB8AC3E}">
        <p14:creationId xmlns:p14="http://schemas.microsoft.com/office/powerpoint/2010/main" val="300994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EUROPA LANDER CONCEPT</a:t>
            </a:r>
            <a:br>
              <a:rPr lang="es-ES_tradnl" dirty="0"/>
            </a:br>
            <a:r>
              <a:rPr lang="es-ES_tradnl" sz="4000" dirty="0" smtClean="0"/>
              <a:t>JPL UPDATE (</a:t>
            </a:r>
            <a:r>
              <a:rPr lang="es-ES_tradnl" sz="4000" dirty="0" err="1" smtClean="0"/>
              <a:t>July</a:t>
            </a:r>
            <a:r>
              <a:rPr lang="es-ES_tradnl" sz="4000" dirty="0" smtClean="0"/>
              <a:t> 2016)</a:t>
            </a:r>
            <a:endParaRPr lang="es-ES_tradnl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78" y="1556159"/>
            <a:ext cx="6192921" cy="485266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78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75" y="1562100"/>
            <a:ext cx="6350928" cy="4887494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57200" y="1095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EUROPA LANDER CONCEPT</a:t>
            </a:r>
            <a:br>
              <a:rPr lang="es-ES_tradnl" dirty="0" smtClean="0"/>
            </a:br>
            <a:r>
              <a:rPr lang="es-ES_tradnl" sz="4000" dirty="0" smtClean="0"/>
              <a:t>UPDATE JPL – total </a:t>
            </a:r>
            <a:r>
              <a:rPr lang="es-ES_tradnl" sz="4000" dirty="0" err="1" smtClean="0"/>
              <a:t>surface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mass</a:t>
            </a:r>
            <a:r>
              <a:rPr lang="es-ES_tradnl" sz="4000" dirty="0" smtClean="0"/>
              <a:t> 350 kg</a:t>
            </a:r>
            <a:endParaRPr lang="es-ES_tradnl" sz="4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35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1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0"/>
            <a:ext cx="8299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1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594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</Words>
  <Application>Microsoft Macintosh PowerPoint</Application>
  <PresentationFormat>Présentation à l'écran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Report from OPAG</vt:lpstr>
      <vt:lpstr>Présentation PowerPoint</vt:lpstr>
      <vt:lpstr>EUROPA LANDER CONCEPT JPL UPDATE (July 2016)</vt:lpstr>
      <vt:lpstr>Présentation PowerPoint</vt:lpstr>
      <vt:lpstr>Présentation PowerPoint</vt:lpstr>
      <vt:lpstr>Présentation PowerPoint</vt:lpstr>
      <vt:lpstr>Présentation PowerPoint</vt:lpstr>
    </vt:vector>
  </TitlesOfParts>
  <Company>IRAP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OPAG</dc:title>
  <dc:creator>Michel Blanc</dc:creator>
  <cp:lastModifiedBy>Michel Blanc</cp:lastModifiedBy>
  <cp:revision>2</cp:revision>
  <dcterms:created xsi:type="dcterms:W3CDTF">2016-09-07T08:25:28Z</dcterms:created>
  <dcterms:modified xsi:type="dcterms:W3CDTF">2016-09-07T08:30:56Z</dcterms:modified>
</cp:coreProperties>
</file>